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6" r:id="rId7"/>
    <p:sldId id="260" r:id="rId8"/>
    <p:sldId id="265" r:id="rId9"/>
    <p:sldId id="267" r:id="rId10"/>
    <p:sldId id="261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0" d="100"/>
          <a:sy n="50" d="100"/>
        </p:scale>
        <p:origin x="29" y="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7113D-215F-B075-E3F6-784CC86FE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88FF1-104F-9FF4-58C9-AE0BC7A98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8E7F-353D-9BA4-7078-B200D286D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E0B4-6901-4DA3-B0A1-D7EA3C098624}" type="datetimeFigureOut">
              <a:rPr lang="en-IN" smtClean="0"/>
              <a:t>31-07-2022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CDBA-586F-AB8B-AD6A-F4B0C9B8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8463A-CBDB-9F42-DC74-3F1657EED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8345F-347F-4AB8-A767-B102898445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841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2000-25CD-6E3E-8892-6AECE55B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BEF0B8-E71F-153F-69B5-A4A050872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DB2EC-5A3B-768C-E772-F4BE1BF39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E0B4-6901-4DA3-B0A1-D7EA3C098624}" type="datetimeFigureOut">
              <a:rPr lang="en-IN" smtClean="0"/>
              <a:t>31-07-2022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C084E-5A41-FE81-F9C7-22ED36602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4900D-5F57-FF2B-D53C-8E85373F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8345F-347F-4AB8-A767-B102898445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942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7140FF-2FEE-0E71-4026-8447BBFAC3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5AE873-D406-4E07-0192-1E8D685C3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DE153-64AA-A3AC-796A-3C2C07640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E0B4-6901-4DA3-B0A1-D7EA3C098624}" type="datetimeFigureOut">
              <a:rPr lang="en-IN" smtClean="0"/>
              <a:t>31-07-2022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048F0-5F7B-2A58-903C-4F7D91549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99BAD-F963-AB02-AC5A-49F90DFDB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8345F-347F-4AB8-A767-B102898445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710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A58D-6F10-FF48-FC5C-EE1255DD8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32C21-B171-7C2B-8DA7-3345A642A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AC296-DE60-DBF0-7314-04D1480EF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E0B4-6901-4DA3-B0A1-D7EA3C098624}" type="datetimeFigureOut">
              <a:rPr lang="en-IN" smtClean="0"/>
              <a:t>31-07-2022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9870F-5131-FBE4-80ED-A55C04D9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B6DE4-CE6C-67CE-FAB4-494D2A4D1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8345F-347F-4AB8-A767-B102898445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730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3100A-70A6-CAAA-19A2-77FC6A962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68AB7-370A-D533-D3DD-F3ADFDE40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0F480-E121-7041-A6B6-4CABB0DA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E0B4-6901-4DA3-B0A1-D7EA3C098624}" type="datetimeFigureOut">
              <a:rPr lang="en-IN" smtClean="0"/>
              <a:t>31-07-2022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36DEF-4F08-6D17-4E80-0D62532F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4F18B-7E3E-E554-F92D-71340E24A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8345F-347F-4AB8-A767-B102898445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6777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50568-5F3F-92EB-59BA-F84B42BF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5FC36-0DA9-5050-ABD3-AB7925557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27CBE-6DDE-42DF-28CB-56556DB4F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8C717-C045-80F3-5A01-D4D1ECC21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E0B4-6901-4DA3-B0A1-D7EA3C098624}" type="datetimeFigureOut">
              <a:rPr lang="en-IN" smtClean="0"/>
              <a:t>31-07-2022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A38F8-678B-EF0A-8BE2-6686D820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C5723-FF6F-F1F4-2565-70CC85F17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8345F-347F-4AB8-A767-B102898445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5668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42CD-DA15-1E23-859A-E60B13BE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355D8-3F48-5627-5B1D-B8A1B76AB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F2B9B-AC1A-9FE2-6437-628D084D3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09ACF-B0C1-7B7C-3D32-70C5E389B8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E96C61-B6F0-6BBC-8B95-50B07469E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88E6F4-440D-9A9E-029A-B1CF35A6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E0B4-6901-4DA3-B0A1-D7EA3C098624}" type="datetimeFigureOut">
              <a:rPr lang="en-IN" smtClean="0"/>
              <a:t>31-07-2022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9E1A40-90A0-3E09-9F08-91825098E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FE220E-F865-F38F-C058-737E091E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8345F-347F-4AB8-A767-B102898445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150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44B35-4673-3384-A42B-C9F6E3E5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FBBBA3-FC7A-46A2-BCEE-EF794DD97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E0B4-6901-4DA3-B0A1-D7EA3C098624}" type="datetimeFigureOut">
              <a:rPr lang="en-IN" smtClean="0"/>
              <a:t>31-07-2022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976866-4DDF-45C1-7C89-87B34E1A9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E0E97-1D67-8783-DC63-94D071DB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8345F-347F-4AB8-A767-B102898445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357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CE644-93F9-F63C-132D-64BA27716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E0B4-6901-4DA3-B0A1-D7EA3C098624}" type="datetimeFigureOut">
              <a:rPr lang="en-IN" smtClean="0"/>
              <a:t>31-07-2022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333DED-8C10-9BDA-5FED-F507DCBC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DF3C4-AB3A-DC16-AD2E-781DE8672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8345F-347F-4AB8-A767-B102898445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659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AE9C-40EF-2945-B9AF-D894C1DFD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EF2A0-1F9E-0F63-F731-192C6679A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76100-FD24-EAF7-0807-BE482FFB7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D24EE-B35D-2043-2AF8-FC0CCE8C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E0B4-6901-4DA3-B0A1-D7EA3C098624}" type="datetimeFigureOut">
              <a:rPr lang="en-IN" smtClean="0"/>
              <a:t>31-07-2022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BF6C0-7131-8C45-43FD-4ADCABFC6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BE061-C7B5-5C21-8842-399AC0F6A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8345F-347F-4AB8-A767-B102898445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941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5C8B-2EAB-74F8-0DCE-377756241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711C6-03BF-7636-9ABF-D9FADE2D0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4D84D-350E-2153-5BF8-D4D6C96F3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9BEF2-939F-B9BA-C763-1A4D466E1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E0B4-6901-4DA3-B0A1-D7EA3C098624}" type="datetimeFigureOut">
              <a:rPr lang="en-IN" smtClean="0"/>
              <a:t>31-07-2022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2492F9-3FF4-2891-E9DF-9A9F20E7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BEBF1-DB17-6722-E54D-ED1535A2C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8345F-347F-4AB8-A767-B102898445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50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939CEC-C593-9CC3-BE5D-D0173294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F0920-12C7-2AA9-46BF-512FD995C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CBE37-76DE-7824-63C1-75A7B33F0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7E0B4-6901-4DA3-B0A1-D7EA3C098624}" type="datetimeFigureOut">
              <a:rPr lang="en-IN" smtClean="0"/>
              <a:t>31-07-2022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1826D-F915-8AC2-A5B6-A20B8F687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5352-D98F-4705-13CF-C28E3D712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8345F-347F-4AB8-A767-B102898445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5835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CBB7-CDFD-504F-8206-16ED3CDF9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09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35475C"/>
                </a:solidFill>
                <a:effectLst/>
                <a:latin typeface="Open Sans" panose="020B0606030504020204" pitchFamily="34" charset="0"/>
              </a:rPr>
              <a:t>Effective Heart Disease </a:t>
            </a:r>
            <a:r>
              <a:rPr lang="en-US" b="1" i="0" dirty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Prediction</a:t>
            </a:r>
            <a:r>
              <a:rPr lang="en-US" b="1" i="0" dirty="0">
                <a:solidFill>
                  <a:srgbClr val="35475C"/>
                </a:solidFill>
                <a:effectLst/>
                <a:latin typeface="Open Sans" panose="020B0606030504020204" pitchFamily="34" charset="0"/>
              </a:rPr>
              <a:t> Using IBM Auto Ai Service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79716C-3846-E12C-FFF7-F03AACAF0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9341" y="4704697"/>
            <a:ext cx="5011271" cy="1480949"/>
          </a:xfrm>
        </p:spPr>
        <p:txBody>
          <a:bodyPr>
            <a:normAutofit/>
          </a:bodyPr>
          <a:lstStyle/>
          <a:p>
            <a:r>
              <a:rPr lang="en-IN" b="1" i="1" dirty="0">
                <a:solidFill>
                  <a:srgbClr val="C00000"/>
                </a:solidFill>
              </a:rPr>
              <a:t>Presented By,</a:t>
            </a:r>
          </a:p>
          <a:p>
            <a:r>
              <a:rPr lang="en-IN" b="1" i="1" dirty="0">
                <a:solidFill>
                  <a:srgbClr val="C00000"/>
                </a:solidFill>
              </a:rPr>
              <a:t>Poonam Pangarkar</a:t>
            </a:r>
          </a:p>
        </p:txBody>
      </p:sp>
    </p:spTree>
    <p:extLst>
      <p:ext uri="{BB962C8B-B14F-4D97-AF65-F5344CB8AC3E}">
        <p14:creationId xmlns:p14="http://schemas.microsoft.com/office/powerpoint/2010/main" val="4168891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D0AD-502C-FAEA-A082-BCBA6F51C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1E047-464D-EFE9-3472-27ABF5ED3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2FA93-E756-517F-0B5E-B1CB78172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" r="1250" b="5324"/>
          <a:stretch/>
        </p:blipFill>
        <p:spPr>
          <a:xfrm>
            <a:off x="10006" y="112059"/>
            <a:ext cx="12181994" cy="663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82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C8CA-D669-815A-9367-ADFF377B5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2D9C4-C32D-3A96-8E48-62B7D5BDD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91F00-8302-A3D4-9A8B-7B88939C06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" t="1045" r="883" b="6274"/>
          <a:stretch/>
        </p:blipFill>
        <p:spPr>
          <a:xfrm>
            <a:off x="0" y="218422"/>
            <a:ext cx="12135895" cy="642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77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239C2-8084-2D05-F7C1-1C6B3232B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98F06-64DC-8450-CD38-D56FA8DA8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A3027-4ADB-48FB-9845-A53041203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" r="1030" b="5324"/>
          <a:stretch/>
        </p:blipFill>
        <p:spPr>
          <a:xfrm>
            <a:off x="0" y="107576"/>
            <a:ext cx="12192000" cy="660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72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843A-FE92-98CD-3CBD-21F9C001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00055-6E4A-51A3-9E62-9D6AEEE46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CBB8A-0E16-53D1-BF1F-14294B98F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5" t="7451" r="3014" b="7844"/>
          <a:stretch/>
        </p:blipFill>
        <p:spPr>
          <a:xfrm>
            <a:off x="0" y="255634"/>
            <a:ext cx="12184155" cy="634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8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850F2-924A-C08C-F049-A29735E3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D1FCF-9FB4-8D87-6DAE-55699A851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8C69B-82B1-BA8B-9854-75C1CA376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6666" r="2794" b="9930"/>
          <a:stretch/>
        </p:blipFill>
        <p:spPr>
          <a:xfrm>
            <a:off x="-10783" y="365125"/>
            <a:ext cx="12202783" cy="596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55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FCBA7-33E4-F7C1-201B-111C77C4B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542E-6947-4CD3-8790-FB0350B28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E6B03-434D-BBAA-FF0C-EFDA80616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0" t="7974" r="1470" b="8758"/>
          <a:stretch/>
        </p:blipFill>
        <p:spPr>
          <a:xfrm>
            <a:off x="0" y="365125"/>
            <a:ext cx="12192000" cy="60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04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CABE7-CFDC-65F8-DC3F-AABF7B94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F3941-F9BA-FEDE-57CA-85AFFBA85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1C65D-E0CF-0492-0F9F-04142DA1E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3" r="1029" b="5324"/>
          <a:stretch/>
        </p:blipFill>
        <p:spPr>
          <a:xfrm>
            <a:off x="0" y="62754"/>
            <a:ext cx="12207626" cy="664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26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22BB-87F5-C443-00CE-B6E419132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3255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Dataset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308942-5342-F418-019D-0F724BEE1E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6808907"/>
              </p:ext>
            </p:extLst>
          </p:nvPr>
        </p:nvGraphicFramePr>
        <p:xfrm>
          <a:off x="0" y="1325563"/>
          <a:ext cx="12192000" cy="5532436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1939941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7260623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4968300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39306584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71494752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7990495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6183776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0677002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6052244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68238242"/>
                    </a:ext>
                  </a:extLst>
                </a:gridCol>
              </a:tblGrid>
              <a:tr h="43582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AVGHEARTBEATSPERMIN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PALPITATIONSPERDAY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CHOLESTEROL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BMI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HEARTFAILURE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SEX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FAMILYHISTORY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SMOKERLAST5YRS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EXERCISEMINPERWEEK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0780063"/>
                  </a:ext>
                </a:extLst>
              </a:tr>
              <a:tr h="2316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0091656"/>
                  </a:ext>
                </a:extLst>
              </a:tr>
              <a:tr h="2316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475382"/>
                  </a:ext>
                </a:extLst>
              </a:tr>
              <a:tr h="2316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9780"/>
                  </a:ext>
                </a:extLst>
              </a:tr>
              <a:tr h="2316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858040"/>
                  </a:ext>
                </a:extLst>
              </a:tr>
              <a:tr h="2316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195650"/>
                  </a:ext>
                </a:extLst>
              </a:tr>
              <a:tr h="2316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791208"/>
                  </a:ext>
                </a:extLst>
              </a:tr>
              <a:tr h="2316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517732"/>
                  </a:ext>
                </a:extLst>
              </a:tr>
              <a:tr h="2316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192268"/>
                  </a:ext>
                </a:extLst>
              </a:tr>
              <a:tr h="2316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462558"/>
                  </a:ext>
                </a:extLst>
              </a:tr>
              <a:tr h="2316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089532"/>
                  </a:ext>
                </a:extLst>
              </a:tr>
              <a:tr h="2316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175476"/>
                  </a:ext>
                </a:extLst>
              </a:tr>
              <a:tr h="2316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824407"/>
                  </a:ext>
                </a:extLst>
              </a:tr>
              <a:tr h="2316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76061"/>
                  </a:ext>
                </a:extLst>
              </a:tr>
              <a:tr h="2316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680284"/>
                  </a:ext>
                </a:extLst>
              </a:tr>
              <a:tr h="2316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3453820"/>
                  </a:ext>
                </a:extLst>
              </a:tr>
              <a:tr h="2316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556394"/>
                  </a:ext>
                </a:extLst>
              </a:tr>
              <a:tr h="2316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486531"/>
                  </a:ext>
                </a:extLst>
              </a:tr>
              <a:tr h="2316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61459"/>
                  </a:ext>
                </a:extLst>
              </a:tr>
              <a:tr h="2316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610193"/>
                  </a:ext>
                </a:extLst>
              </a:tr>
              <a:tr h="2316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336653"/>
                  </a:ext>
                </a:extLst>
              </a:tr>
              <a:tr h="2316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1756634"/>
                  </a:ext>
                </a:extLst>
              </a:tr>
              <a:tr h="2316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594" marR="7594" marT="75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381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32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594283-568F-B64C-580B-78F75DBC6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13" r="5873" b="6"/>
          <a:stretch/>
        </p:blipFill>
        <p:spPr>
          <a:xfrm>
            <a:off x="470646" y="0"/>
            <a:ext cx="11250707" cy="686238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78C952-C6B0-A537-BA46-C416AE74D7C6}"/>
              </a:ext>
            </a:extLst>
          </p:cNvPr>
          <p:cNvSpPr txBox="1"/>
          <p:nvPr/>
        </p:nvSpPr>
        <p:spPr>
          <a:xfrm>
            <a:off x="470645" y="6472518"/>
            <a:ext cx="3240743" cy="385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6583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7AF12-3BF1-FDF2-5F82-4BA3C99D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139728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b="1" dirty="0"/>
              <a:t>Results: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A9A34-BAD6-21E3-63A7-C00EF07E8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ECF66-2510-6269-6AAF-018EC365B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5" b="8105"/>
          <a:stretch/>
        </p:blipFill>
        <p:spPr>
          <a:xfrm>
            <a:off x="0" y="1290918"/>
            <a:ext cx="12192000" cy="549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77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7AF12-3BF1-FDF2-5F82-4BA3C99D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139728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b="1" dirty="0"/>
              <a:t>Results: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A9A34-BAD6-21E3-63A7-C00EF07E8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97280"/>
            <a:ext cx="12191998" cy="546071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9B43E-0F80-9B27-F921-0CD4D131D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56" t="20375" r="38897" b="5621"/>
          <a:stretch/>
        </p:blipFill>
        <p:spPr>
          <a:xfrm>
            <a:off x="2519081" y="1219516"/>
            <a:ext cx="3067558" cy="5638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D91D37-4334-65BD-B482-D09B9EC2A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15" t="19215" r="40221" b="8496"/>
          <a:stretch/>
        </p:blipFill>
        <p:spPr>
          <a:xfrm>
            <a:off x="6281818" y="1011196"/>
            <a:ext cx="3067559" cy="584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89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249</Words>
  <Application>Microsoft Office PowerPoint</Application>
  <PresentationFormat>Widescreen</PresentationFormat>
  <Paragraphs>236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Open Sans</vt:lpstr>
      <vt:lpstr>Office Theme</vt:lpstr>
      <vt:lpstr>Effective Heart Disease Prediction Using IBM Auto Ai Service</vt:lpstr>
      <vt:lpstr>PowerPoint Presentation</vt:lpstr>
      <vt:lpstr>PowerPoint Presentation</vt:lpstr>
      <vt:lpstr>PowerPoint Presentation</vt:lpstr>
      <vt:lpstr>PowerPoint Presentation</vt:lpstr>
      <vt:lpstr>Dataset</vt:lpstr>
      <vt:lpstr>PowerPoint Presentation</vt:lpstr>
      <vt:lpstr>Results:</vt:lpstr>
      <vt:lpstr>Results: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Poonam Pangarkar</dc:creator>
  <cp:lastModifiedBy>Poonam Pangarkar</cp:lastModifiedBy>
  <cp:revision>7</cp:revision>
  <dcterms:created xsi:type="dcterms:W3CDTF">2022-07-30T18:39:19Z</dcterms:created>
  <dcterms:modified xsi:type="dcterms:W3CDTF">2022-07-31T14:41:21Z</dcterms:modified>
</cp:coreProperties>
</file>